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BF00B-9F70-4566-A772-BFEC722B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6F4238-B32D-4E73-8B0C-18E86D00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6765-237E-40C4-8641-BC2A2F8F6ED4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2DAC3C-DC40-48C9-8411-3EDD7715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2F1A83-4DF0-4071-81A8-24F5AB0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18C8-5DDF-4A13-ABF7-A3F36F2EF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9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4F09C-26A3-4DB8-B722-3006D997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7DC8E-E9D2-4B2A-95F1-BB70A657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E5B428-95C1-4F45-B1A6-856717CDF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36765-237E-40C4-8641-BC2A2F8F6ED4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29DC6-0445-4F43-9DE3-F847EC11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C6718-FBE3-469A-9021-D5EAAD1D8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18C8-5DDF-4A13-ABF7-A3F36F2EF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0855BA-A2B6-401D-BA90-821D44A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470B5-0F0F-4782-AE16-7F11B086D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7597B5-FBB8-4FB1-997D-5B89F09C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D545E-EEB5-4A9C-BCB0-F71DDB4654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4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9E8E75-23F6-4F15-975E-5E81D8F2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0D0FC-9017-4601-AEC0-6E1DDDEE32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BC1B42-27C7-4A16-B373-9AA9C857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0DAC5A-887C-425E-B168-1E2D2BB6D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A29874A-C60F-4FEE-BEEA-0832E834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88969-2F1F-473F-AAF1-4962AAC8E6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0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82AB01-E0A2-4E4C-8445-59BDCC90F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A8593-BC41-4C8C-9450-8F24D663DD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1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6F6718-BB36-4C47-948F-86204138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5A5C7C-C5BD-4B02-8C23-2B5B1BA135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1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7BB339-D8D4-411E-99A8-C7E3B20D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BE4BDC-90DC-41DA-835E-CDF2CD4342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3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81A59C2-201C-4D88-87B7-B570D846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D16615-A9F3-4C71-94F1-38322503C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BC65AA-1372-41A6-AF0D-13D30FF7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14C25F-171B-4CC3-B770-481198FDC0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3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E6137C-1918-42EA-A4B4-CF0693BC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154BF-94DE-4EC4-B336-007FDBB2C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2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684008-FFB5-439C-9582-DA19B45D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CDD5A-6159-492C-912F-DDC0EB643E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B46562-CB51-4734-8300-7CE5107B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29AF1D-0122-4D18-8631-1272F6E7A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8524B4-AA49-4F74-BD25-83198FC5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5AAD0-FD41-4D21-93F6-65A4D5D7C5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1731F7-9DFE-4523-94B3-B148B510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2EE5A-4375-48CB-9279-68E07AED24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5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603CC3-90AF-4C54-9836-25742D83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3B67D5-F7B2-4540-AC50-9AC1F8169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E33446-8ABE-43FA-9C00-A3E87E99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C5C995-3042-4A43-A38F-8F8BF4265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226505-C1BB-4416-BDAF-D43E91B7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CA9F1-A426-4556-97A1-70480E05A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FFE409-E9FC-471E-9E71-5D5B58EB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375EA5-BB9F-4830-AAAB-1B2B44B338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414A66-DFAC-464C-A436-B7A4E489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A6C55-6D43-485C-A181-B7A3061583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4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476D30-FAC4-466C-8505-822C918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F3D1FB-59ED-4FD3-A6DE-8ECBF08167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1D4539-EF73-4F43-898A-1258EE87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20D4B-1D31-4792-8D59-10617FBD4C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박규민</dc:creator>
  <cp:lastModifiedBy>박규민</cp:lastModifiedBy>
  <cp:revision>1</cp:revision>
  <dcterms:created xsi:type="dcterms:W3CDTF">2022-04-12T00:15:10Z</dcterms:created>
  <dcterms:modified xsi:type="dcterms:W3CDTF">2022-04-12T00:15:10Z</dcterms:modified>
</cp:coreProperties>
</file>